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BF0"/>
    <a:srgbClr val="18F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C857E-1B3A-4F3B-9863-B5E87FC22437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901-C1BF-4217-B19E-D559AFFBD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655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C857E-1B3A-4F3B-9863-B5E87FC22437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901-C1BF-4217-B19E-D559AFFBD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739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C857E-1B3A-4F3B-9863-B5E87FC22437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901-C1BF-4217-B19E-D559AFFBD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951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C857E-1B3A-4F3B-9863-B5E87FC22437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901-C1BF-4217-B19E-D559AFFBD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08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C857E-1B3A-4F3B-9863-B5E87FC22437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901-C1BF-4217-B19E-D559AFFBD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26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C857E-1B3A-4F3B-9863-B5E87FC22437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901-C1BF-4217-B19E-D559AFFBD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78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C857E-1B3A-4F3B-9863-B5E87FC22437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901-C1BF-4217-B19E-D559AFFBD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06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C857E-1B3A-4F3B-9863-B5E87FC22437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901-C1BF-4217-B19E-D559AFFBD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399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C857E-1B3A-4F3B-9863-B5E87FC22437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901-C1BF-4217-B19E-D559AFFBD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38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C857E-1B3A-4F3B-9863-B5E87FC22437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901-C1BF-4217-B19E-D559AFFBD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27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C857E-1B3A-4F3B-9863-B5E87FC22437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901-C1BF-4217-B19E-D559AFFBD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22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C857E-1B3A-4F3B-9863-B5E87FC22437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47901-C1BF-4217-B19E-D559AFFBDE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292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EB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631012"/>
            <a:ext cx="9144000" cy="2387600"/>
          </a:xfrm>
        </p:spPr>
        <p:txBody>
          <a:bodyPr>
            <a:normAutofit/>
          </a:bodyPr>
          <a:lstStyle/>
          <a:p>
            <a:r>
              <a:rPr lang="ru-RU" sz="8000" b="1" dirty="0">
                <a:latin typeface="Proxima Nova Rg" panose="02000506030000020004" pitchFamily="2" charset="0"/>
              </a:rPr>
              <a:t>Экосистемы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25195" y="6120713"/>
            <a:ext cx="3106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>
                <a:latin typeface="Proxima Nova Rg" panose="02000506030000020004" pitchFamily="2" charset="0"/>
              </a:rPr>
              <a:t>Нохрин Роман, Банк Зенит</a:t>
            </a:r>
          </a:p>
          <a:p>
            <a:pPr algn="r"/>
            <a:r>
              <a:rPr lang="ru-RU" b="1" dirty="0">
                <a:latin typeface="Proxima Nova Rg" panose="02000506030000020004" pitchFamily="2" charset="0"/>
              </a:rPr>
              <a:t>30.10.2019</a:t>
            </a:r>
          </a:p>
        </p:txBody>
      </p:sp>
    </p:spTree>
    <p:extLst>
      <p:ext uri="{BB962C8B-B14F-4D97-AF65-F5344CB8AC3E}">
        <p14:creationId xmlns:p14="http://schemas.microsoft.com/office/powerpoint/2010/main" val="2754695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EB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Proxima Nova Rg" panose="02000506030000020004" pitchFamily="2" charset="0"/>
              </a:rPr>
              <a:t>Предпосылки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Proxima Nova Rg" panose="02000506030000020004" pitchFamily="2" charset="0"/>
              </a:rPr>
              <a:t>Рост САС</a:t>
            </a:r>
          </a:p>
          <a:p>
            <a:r>
              <a:rPr lang="ru-RU" dirty="0">
                <a:latin typeface="Proxima Nova Rg" panose="02000506030000020004" pitchFamily="2" charset="0"/>
              </a:rPr>
              <a:t>Желание зарабатывать больше с клиента</a:t>
            </a:r>
          </a:p>
          <a:p>
            <a:r>
              <a:rPr lang="ru-RU" dirty="0">
                <a:latin typeface="Proxima Nova Rg" panose="02000506030000020004" pitchFamily="2" charset="0"/>
              </a:rPr>
              <a:t>Поднять цены?</a:t>
            </a:r>
          </a:p>
          <a:p>
            <a:r>
              <a:rPr lang="ru-RU" dirty="0">
                <a:latin typeface="Proxima Nova Rg" panose="02000506030000020004" pitchFamily="2" charset="0"/>
              </a:rPr>
              <a:t>Приведи друга? </a:t>
            </a:r>
          </a:p>
          <a:p>
            <a:r>
              <a:rPr lang="ru-RU" dirty="0">
                <a:latin typeface="Proxima Nova Rg" panose="02000506030000020004" pitchFamily="2" charset="0"/>
              </a:rPr>
              <a:t>Кросс-продажи? </a:t>
            </a:r>
          </a:p>
          <a:p>
            <a:pPr marL="0" indent="0">
              <a:buNone/>
            </a:pPr>
            <a:r>
              <a:rPr lang="ru-RU" dirty="0">
                <a:latin typeface="Proxima Nova Rg" panose="02000506030000020004" pitchFamily="2" charset="0"/>
              </a:rPr>
              <a:t>….</a:t>
            </a:r>
          </a:p>
          <a:p>
            <a:pPr marL="0" indent="0">
              <a:buNone/>
            </a:pPr>
            <a:r>
              <a:rPr lang="ru-RU" dirty="0">
                <a:latin typeface="Proxima Nova Rg" panose="02000506030000020004" pitchFamily="2" charset="0"/>
              </a:rPr>
              <a:t>А что если продавать не еще один продукт, а что-то другое? </a:t>
            </a:r>
          </a:p>
          <a:p>
            <a:pPr marL="0" indent="0">
              <a:buNone/>
            </a:pPr>
            <a:r>
              <a:rPr lang="ru-RU" dirty="0">
                <a:latin typeface="Proxima Nova Rg" panose="02000506030000020004" pitchFamily="2" charset="0"/>
              </a:rPr>
              <a:t>Клиент все равно тратит, он же приехал на такси, давайте он станет платить нам. </a:t>
            </a:r>
          </a:p>
        </p:txBody>
      </p:sp>
    </p:spTree>
    <p:extLst>
      <p:ext uri="{BB962C8B-B14F-4D97-AF65-F5344CB8AC3E}">
        <p14:creationId xmlns:p14="http://schemas.microsoft.com/office/powerpoint/2010/main" val="2401550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EB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Proxima Nova Rg" panose="02000506030000020004" pitchFamily="2" charset="0"/>
              </a:rPr>
              <a:t>Хорошая идея!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Proxima Nova Rg" panose="02000506030000020004" pitchFamily="2" charset="0"/>
              </a:rPr>
              <a:t>Управление клиентским опытом – работа с клиентом от первой точки контакта до бесконечности. </a:t>
            </a:r>
          </a:p>
          <a:p>
            <a:pPr marL="0" indent="0">
              <a:buNone/>
            </a:pPr>
            <a:endParaRPr lang="ru-RU" dirty="0">
              <a:latin typeface="Proxima Nova Rg" panose="02000506030000020004" pitchFamily="2" charset="0"/>
            </a:endParaRPr>
          </a:p>
          <a:p>
            <a:pPr marL="0" indent="0">
              <a:buNone/>
            </a:pPr>
            <a:r>
              <a:rPr lang="ru-RU" dirty="0" err="1">
                <a:latin typeface="Proxima Nova Rg" panose="02000506030000020004" pitchFamily="2" charset="0"/>
              </a:rPr>
              <a:t>Клиентоцентричность</a:t>
            </a:r>
            <a:r>
              <a:rPr lang="ru-RU" dirty="0">
                <a:latin typeface="Proxima Nova Rg" panose="02000506030000020004" pitchFamily="2" charset="0"/>
              </a:rPr>
              <a:t> -</a:t>
            </a:r>
            <a:r>
              <a:rPr lang="en-US" dirty="0">
                <a:latin typeface="Proxima Nova Rg" panose="02000506030000020004" pitchFamily="2" charset="0"/>
              </a:rPr>
              <a:t>&gt; </a:t>
            </a:r>
            <a:r>
              <a:rPr lang="ru-RU" dirty="0" err="1">
                <a:latin typeface="Proxima Nova Rg" panose="02000506030000020004" pitchFamily="2" charset="0"/>
              </a:rPr>
              <a:t>человекоцентричность</a:t>
            </a:r>
            <a:r>
              <a:rPr lang="ru-RU" dirty="0">
                <a:latin typeface="Proxima Nova Rg" panose="02000506030000020004" pitchFamily="2" charset="0"/>
              </a:rPr>
              <a:t> </a:t>
            </a:r>
          </a:p>
          <a:p>
            <a:pPr marL="0" indent="0">
              <a:buNone/>
            </a:pPr>
            <a:endParaRPr lang="ru-RU" dirty="0">
              <a:latin typeface="Proxima Nova Rg" panose="02000506030000020004" pitchFamily="2" charset="0"/>
            </a:endParaRPr>
          </a:p>
          <a:p>
            <a:pPr marL="0" indent="0">
              <a:buNone/>
            </a:pPr>
            <a:r>
              <a:rPr lang="ru-RU" dirty="0">
                <a:latin typeface="Proxima Nova Rg" panose="02000506030000020004" pitchFamily="2" charset="0"/>
              </a:rPr>
              <a:t>Что окружает 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4156877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EB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8000" b="1" dirty="0">
                <a:latin typeface="Proxima Nova Rg" panose="02000506030000020004" pitchFamily="2" charset="0"/>
              </a:rPr>
              <a:t>И что тогда не так? </a:t>
            </a:r>
          </a:p>
        </p:txBody>
      </p:sp>
    </p:spTree>
    <p:extLst>
      <p:ext uri="{BB962C8B-B14F-4D97-AF65-F5344CB8AC3E}">
        <p14:creationId xmlns:p14="http://schemas.microsoft.com/office/powerpoint/2010/main" val="3762261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EB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Proxima Nova Rg" panose="02000506030000020004" pitchFamily="2" charset="0"/>
              </a:rPr>
              <a:t>Экосистема – это не набор продуктов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Proxima Nova Rg" panose="02000506030000020004" pitchFamily="2" charset="0"/>
              </a:rPr>
              <a:t>Это среда обитания клиента, в которой он потребляет нужные ему продукты в нужном месте в нужное время. </a:t>
            </a:r>
          </a:p>
          <a:p>
            <a:endParaRPr lang="ru-RU" dirty="0">
              <a:latin typeface="Proxima Nova Rg" panose="02000506030000020004" pitchFamily="2" charset="0"/>
            </a:endParaRPr>
          </a:p>
          <a:p>
            <a:endParaRPr lang="ru-RU" dirty="0">
              <a:latin typeface="Proxima Nova Rg" panose="02000506030000020004" pitchFamily="2" charset="0"/>
            </a:endParaRPr>
          </a:p>
          <a:p>
            <a:r>
              <a:rPr lang="en-US" dirty="0">
                <a:latin typeface="Proxima Nova Rg" panose="02000506030000020004" pitchFamily="2" charset="0"/>
              </a:rPr>
              <a:t>Unilever – </a:t>
            </a:r>
            <a:r>
              <a:rPr lang="ru-RU" dirty="0">
                <a:latin typeface="Proxima Nova Rg" panose="02000506030000020004" pitchFamily="2" charset="0"/>
              </a:rPr>
              <a:t>экосистема? </a:t>
            </a:r>
          </a:p>
        </p:txBody>
      </p:sp>
    </p:spTree>
    <p:extLst>
      <p:ext uri="{BB962C8B-B14F-4D97-AF65-F5344CB8AC3E}">
        <p14:creationId xmlns:p14="http://schemas.microsoft.com/office/powerpoint/2010/main" val="1391500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EB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Proxima Nova Rg" panose="02000506030000020004" pitchFamily="2" charset="0"/>
              </a:rPr>
              <a:t>1. Самообман и ложные </a:t>
            </a:r>
            <a:r>
              <a:rPr lang="ru-RU" b="1" dirty="0" err="1">
                <a:latin typeface="Proxima Nova Rg" panose="02000506030000020004" pitchFamily="2" charset="0"/>
              </a:rPr>
              <a:t>инсайты</a:t>
            </a:r>
            <a:r>
              <a:rPr lang="ru-RU" b="1" dirty="0">
                <a:latin typeface="Proxima Nova Rg" panose="02000506030000020004" pitchFamily="2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Proxima Nova Rg" panose="02000506030000020004" pitchFamily="2" charset="0"/>
              </a:rPr>
              <a:t>Экосистема – легко продается менеджерам. </a:t>
            </a:r>
          </a:p>
          <a:p>
            <a:r>
              <a:rPr lang="ru-RU" dirty="0">
                <a:latin typeface="Proxima Nova Rg" panose="02000506030000020004" pitchFamily="2" charset="0"/>
              </a:rPr>
              <a:t>Относительно легко считать -</a:t>
            </a:r>
            <a:r>
              <a:rPr lang="en-US" dirty="0">
                <a:latin typeface="Proxima Nova Rg" panose="02000506030000020004" pitchFamily="2" charset="0"/>
              </a:rPr>
              <a:t>&gt; </a:t>
            </a:r>
            <a:r>
              <a:rPr lang="ru-RU" dirty="0">
                <a:latin typeface="Proxima Nova Rg" panose="02000506030000020004" pitchFamily="2" charset="0"/>
              </a:rPr>
              <a:t>попадает в стратегии многих компаний</a:t>
            </a:r>
          </a:p>
          <a:p>
            <a:r>
              <a:rPr lang="ru-RU" dirty="0">
                <a:latin typeface="Proxima Nova Rg" panose="02000506030000020004" pitchFamily="2" charset="0"/>
              </a:rPr>
              <a:t>Не легко создавать, затухает без реализации</a:t>
            </a:r>
          </a:p>
          <a:p>
            <a:endParaRPr lang="ru-RU" dirty="0">
              <a:latin typeface="Proxima Nova Rg" panose="02000506030000020004" pitchFamily="2" charset="0"/>
            </a:endParaRPr>
          </a:p>
          <a:p>
            <a:r>
              <a:rPr lang="ru-RU" dirty="0">
                <a:latin typeface="Proxima Nova Rg" panose="02000506030000020004" pitchFamily="2" charset="0"/>
              </a:rPr>
              <a:t>Клиенты всегда врут. Либо себе, либо вам. </a:t>
            </a:r>
          </a:p>
          <a:p>
            <a:r>
              <a:rPr lang="ru-RU" dirty="0">
                <a:latin typeface="Proxima Nova Rg" panose="02000506030000020004" pitchFamily="2" charset="0"/>
              </a:rPr>
              <a:t>Надо иметь глубокую экспертизу в исследовании поведением. </a:t>
            </a:r>
          </a:p>
        </p:txBody>
      </p:sp>
    </p:spTree>
    <p:extLst>
      <p:ext uri="{BB962C8B-B14F-4D97-AF65-F5344CB8AC3E}">
        <p14:creationId xmlns:p14="http://schemas.microsoft.com/office/powerpoint/2010/main" val="2807228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EB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Proxima Nova Rg" panose="02000506030000020004" pitchFamily="2" charset="0"/>
              </a:rPr>
              <a:t>2. Бренд-амбиция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Proxima Nova Rg" panose="02000506030000020004" pitchFamily="2" charset="0"/>
              </a:rPr>
              <a:t>Нам важно, чтобы клиент знал, что мы не просто телеком</a:t>
            </a:r>
            <a:r>
              <a:rPr lang="en-US" dirty="0">
                <a:latin typeface="Proxima Nova Rg" panose="02000506030000020004" pitchFamily="2" charset="0"/>
              </a:rPr>
              <a:t>*</a:t>
            </a:r>
            <a:r>
              <a:rPr lang="ru-RU" dirty="0">
                <a:latin typeface="Proxima Nova Rg" panose="02000506030000020004" pitchFamily="2" charset="0"/>
              </a:rPr>
              <a:t>, а теперь мы экосистема! </a:t>
            </a:r>
          </a:p>
          <a:p>
            <a:pPr marL="0" indent="0">
              <a:buNone/>
            </a:pPr>
            <a:r>
              <a:rPr lang="ru-RU" dirty="0">
                <a:latin typeface="Proxima Nova Rg" panose="02000506030000020004" pitchFamily="2" charset="0"/>
              </a:rPr>
              <a:t>Клиент так не мыслит. </a:t>
            </a:r>
          </a:p>
          <a:p>
            <a:pPr marL="0" indent="0">
              <a:buNone/>
            </a:pPr>
            <a:endParaRPr lang="ru-RU" dirty="0">
              <a:latin typeface="Proxima Nova Rg" panose="02000506030000020004" pitchFamily="2" charset="0"/>
            </a:endParaRPr>
          </a:p>
          <a:p>
            <a:r>
              <a:rPr lang="ru-RU" dirty="0">
                <a:latin typeface="Proxima Nova Rg" panose="02000506030000020004" pitchFamily="2" charset="0"/>
              </a:rPr>
              <a:t>98% ценности – удобный вход, крутой продукт и сервис</a:t>
            </a:r>
          </a:p>
          <a:p>
            <a:r>
              <a:rPr lang="ru-RU" dirty="0">
                <a:latin typeface="Proxima Nova Rg" panose="02000506030000020004" pitchFamily="2" charset="0"/>
              </a:rPr>
              <a:t>2% ценности – единый поставщик</a:t>
            </a:r>
          </a:p>
          <a:p>
            <a:endParaRPr lang="ru-RU" dirty="0">
              <a:latin typeface="Proxima Nova Rg" panose="02000506030000020004" pitchFamily="2" charset="0"/>
            </a:endParaRPr>
          </a:p>
          <a:p>
            <a:pPr marL="0" indent="0">
              <a:buNone/>
            </a:pPr>
            <a:r>
              <a:rPr lang="ru-RU" dirty="0">
                <a:latin typeface="Proxima Nova Rg" panose="02000506030000020004" pitchFamily="2" charset="0"/>
              </a:rPr>
              <a:t>В реальности по затратам сил – наоборот. </a:t>
            </a:r>
          </a:p>
        </p:txBody>
      </p:sp>
    </p:spTree>
    <p:extLst>
      <p:ext uri="{BB962C8B-B14F-4D97-AF65-F5344CB8AC3E}">
        <p14:creationId xmlns:p14="http://schemas.microsoft.com/office/powerpoint/2010/main" val="1164025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EB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Proxima Nova Rg" panose="02000506030000020004" pitchFamily="2" charset="0"/>
              </a:rPr>
              <a:t>3. Не нужен партнер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Proxima Nova Rg" panose="02000506030000020004" pitchFamily="2" charset="0"/>
              </a:rPr>
              <a:t>Людям не нужен партнер по жизни</a:t>
            </a:r>
          </a:p>
          <a:p>
            <a:endParaRPr lang="ru-RU" dirty="0">
              <a:latin typeface="Proxima Nova Rg" panose="02000506030000020004" pitchFamily="2" charset="0"/>
            </a:endParaRPr>
          </a:p>
          <a:p>
            <a:r>
              <a:rPr lang="ru-RU" dirty="0">
                <a:latin typeface="Proxima Nova Rg" panose="02000506030000020004" pitchFamily="2" charset="0"/>
              </a:rPr>
              <a:t>Бренд - не человек </a:t>
            </a:r>
          </a:p>
          <a:p>
            <a:endParaRPr lang="ru-RU" dirty="0">
              <a:latin typeface="Proxima Nova Rg" panose="02000506030000020004" pitchFamily="2" charset="0"/>
            </a:endParaRPr>
          </a:p>
          <a:p>
            <a:r>
              <a:rPr lang="ru-RU" dirty="0">
                <a:latin typeface="Proxima Nova Rg" panose="02000506030000020004" pitchFamily="2" charset="0"/>
              </a:rPr>
              <a:t>Человек, который покупает у меня кирпичи – не нуждается в партнере по кирпичам. </a:t>
            </a:r>
          </a:p>
          <a:p>
            <a:endParaRPr lang="ru-RU" dirty="0">
              <a:latin typeface="Proxima Nova Rg" panose="02000506030000020004" pitchFamily="2" charset="0"/>
            </a:endParaRPr>
          </a:p>
          <a:p>
            <a:r>
              <a:rPr lang="ru-RU" dirty="0">
                <a:latin typeface="Proxima Nova Rg" panose="02000506030000020004" pitchFamily="2" charset="0"/>
              </a:rPr>
              <a:t>Партнерство - это название набора сервисных </a:t>
            </a:r>
            <a:r>
              <a:rPr lang="ru-RU" dirty="0" err="1">
                <a:latin typeface="Proxima Nova Rg" panose="02000506030000020004" pitchFamily="2" charset="0"/>
              </a:rPr>
              <a:t>постпродажных</a:t>
            </a:r>
            <a:r>
              <a:rPr lang="ru-RU" dirty="0">
                <a:latin typeface="Proxima Nova Rg" panose="02000506030000020004" pitchFamily="2" charset="0"/>
              </a:rPr>
              <a:t> опций – но не экосистема. </a:t>
            </a:r>
          </a:p>
        </p:txBody>
      </p:sp>
    </p:spTree>
    <p:extLst>
      <p:ext uri="{BB962C8B-B14F-4D97-AF65-F5344CB8AC3E}">
        <p14:creationId xmlns:p14="http://schemas.microsoft.com/office/powerpoint/2010/main" val="4067210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EB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Proxima Nova Rg" panose="02000506030000020004" pitchFamily="2" charset="0"/>
              </a:rPr>
              <a:t>Вывод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Proxima Nova Rg" panose="02000506030000020004" pitchFamily="2" charset="0"/>
              </a:rPr>
              <a:t>Волшебства нет </a:t>
            </a:r>
            <a:r>
              <a:rPr lang="ru-RU" dirty="0">
                <a:latin typeface="Proxima Nova Rg" panose="02000506030000020004" pitchFamily="2" charset="0"/>
                <a:sym typeface="Wingdings" panose="05000000000000000000" pitchFamily="2" charset="2"/>
              </a:rPr>
              <a:t> </a:t>
            </a:r>
          </a:p>
          <a:p>
            <a:pPr marL="0" indent="0">
              <a:buNone/>
            </a:pPr>
            <a:endParaRPr lang="ru-RU" dirty="0">
              <a:latin typeface="Proxima Nova Rg" panose="02000506030000020004" pitchFamily="2" charset="0"/>
              <a:sym typeface="Wingdings" panose="05000000000000000000" pitchFamily="2" charset="2"/>
            </a:endParaRPr>
          </a:p>
          <a:p>
            <a:r>
              <a:rPr lang="ru-RU" dirty="0">
                <a:latin typeface="Proxima Nova Rg" panose="02000506030000020004" pitchFamily="2" charset="0"/>
                <a:sym typeface="Wingdings" panose="05000000000000000000" pitchFamily="2" charset="2"/>
              </a:rPr>
              <a:t>Человек не мыслит «если у меня по карте все хорошо, то и доктор будет хороший» </a:t>
            </a:r>
          </a:p>
          <a:p>
            <a:endParaRPr lang="ru-RU" dirty="0">
              <a:latin typeface="Proxima Nova Rg" panose="02000506030000020004" pitchFamily="2" charset="0"/>
              <a:sym typeface="Wingdings" panose="05000000000000000000" pitchFamily="2" charset="2"/>
            </a:endParaRPr>
          </a:p>
          <a:p>
            <a:r>
              <a:rPr lang="ru-RU" dirty="0">
                <a:latin typeface="Proxima Nova Rg" panose="02000506030000020004" pitchFamily="2" charset="0"/>
                <a:sym typeface="Wingdings" panose="05000000000000000000" pitchFamily="2" charset="2"/>
              </a:rPr>
              <a:t>Экосистема нужна компаниям, а не клиентам</a:t>
            </a:r>
          </a:p>
          <a:p>
            <a:endParaRPr lang="ru-RU" dirty="0">
              <a:latin typeface="Proxima Nova Rg" panose="02000506030000020004" pitchFamily="2" charset="0"/>
              <a:sym typeface="Wingdings" panose="05000000000000000000" pitchFamily="2" charset="2"/>
            </a:endParaRPr>
          </a:p>
          <a:p>
            <a:r>
              <a:rPr lang="ru-RU" dirty="0">
                <a:latin typeface="Proxima Nova Rg" panose="02000506030000020004" pitchFamily="2" charset="0"/>
                <a:sym typeface="Wingdings" panose="05000000000000000000" pitchFamily="2" charset="2"/>
              </a:rPr>
              <a:t>Если у тебя плохие сервисы, были косяки в клиентском опыте – не будет перескакивания</a:t>
            </a:r>
          </a:p>
          <a:p>
            <a:endParaRPr lang="ru-RU" dirty="0">
              <a:latin typeface="Proxima Nova Rg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9917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303</Words>
  <Application>Microsoft Office PowerPoint</Application>
  <PresentationFormat>Широкоэкранный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Экосистемы </vt:lpstr>
      <vt:lpstr>Предпосылки </vt:lpstr>
      <vt:lpstr>Хорошая идея! </vt:lpstr>
      <vt:lpstr>И что тогда не так? </vt:lpstr>
      <vt:lpstr>Экосистема – это не набор продуктов</vt:lpstr>
      <vt:lpstr>1. Самообман и ложные инсайты </vt:lpstr>
      <vt:lpstr>2. Бренд-амбиция </vt:lpstr>
      <vt:lpstr>3. Не нужен партнер</vt:lpstr>
      <vt:lpstr>Вывод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Экосистемы</dc:title>
  <dc:creator>Нохрин Роман Тамазиевич</dc:creator>
  <cp:lastModifiedBy>Нохрин Роман Тамазиевич</cp:lastModifiedBy>
  <cp:revision>4</cp:revision>
  <dcterms:created xsi:type="dcterms:W3CDTF">2019-10-29T15:00:46Z</dcterms:created>
  <dcterms:modified xsi:type="dcterms:W3CDTF">2019-10-29T16:06:57Z</dcterms:modified>
</cp:coreProperties>
</file>